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2" r:id="rId6"/>
    <p:sldId id="261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holas Recker" initials="NR" lastIdx="4" clrIdx="0">
    <p:extLst>
      <p:ext uri="{19B8F6BF-5375-455C-9EA6-DF929625EA0E}">
        <p15:presenceInfo xmlns:p15="http://schemas.microsoft.com/office/powerpoint/2012/main" userId="Nicholas Reck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56" d="100"/>
          <a:sy n="56" d="100"/>
        </p:scale>
        <p:origin x="730" y="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86071-DEF4-4CC5-9F91-CDAE69837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8986BC-9A29-4CB1-A57D-D53386E18F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99BD7-CF40-47E7-874B-676ECD1A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1105D-3225-4E01-893C-9C1BF8A47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04AB9-6F83-4C50-A56C-2A0934894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47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79710-AFCC-4C66-968F-328335C29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004A7A-72EB-4FF2-97D4-16712E3A28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78113-A263-4A3B-88FF-0C3AF59E4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7E28A-20DD-44CE-B253-417E626CD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34B8D-4677-4D7B-8732-05A453FAF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489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2A6E51-24DC-461F-94F8-37F06B9F00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24F3DA-CBF5-4DF4-A970-2EB4B5B90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872D2-0B07-48B1-883E-92EB9A033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C426B-AEE2-414B-96E3-4C13641BA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B17A9-02AA-4AE5-BDB0-DCD0411CE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13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FE3A3-BB0A-4251-8FAF-008CBEF1C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6D9B7-D1A9-40B8-A3AD-3294F88AA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4534D-DAFF-4C9B-806C-C9869A683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E9123-85F1-47C5-A0A8-88E6766F7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5A77F-A656-43AD-A424-D8FA00E19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473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8DC6B-4568-4D9E-8324-BAE2D14AF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AE8BD-C010-4D41-AC7D-394B34E07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D266-853F-40EE-9796-7F1BE2931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FF720D-3FC5-402D-91F7-83CB78EE1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05A56-35E4-4F6D-906B-0C878F91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58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7F620-2D47-4205-BB57-821FF2F8E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A5944-4B7B-4AC2-9D67-EBB12E213A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D0CD9-70E4-479E-A736-FFBAA932C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87C548-ECA7-412B-83C2-C69A1D2AA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6BE40-53FA-4A26-9994-71A0EDD18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9EEF8-89EA-44F6-9CCF-663A06B4F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625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4356A-4F72-4FD6-8D9A-F8F10C62A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C29A5-5914-4D47-8A49-E8E11F477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6C4261-35C0-431F-8DBA-0341C5C207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C50400-2CD1-4F7C-A2D8-C6BBA9AB24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FEE068-AB86-4BDD-8A7A-C629F5DD3F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7EE2D1-F667-4282-A5C9-A7DFF3DC6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19E777-2F58-4D6C-9FE0-135825233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279374-1568-43C0-8F85-68D2FDC26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261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B2D5C-E6CA-4893-A0E0-DF16F4DF3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ADC1E-99D9-4293-AD76-F60DD9691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CAE4C5-A272-46F7-91B9-A6A84C10A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0DED19-8FB4-4889-A4D5-9B5E48CF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0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45D74E-813E-44EB-A9B8-E1149E9FF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2A6B5E-58C6-446C-A164-8247B231E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4AD418-6839-4A55-9EA3-CC49FB86B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881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58F11-36E7-4AE1-A74B-A6391A84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7D9E7-9433-4EA2-A7B5-9A09791F7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8399A-DBEE-4EFF-98B4-57F204CB0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B5D084-416D-49D2-B696-D4529E177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C5A5B2-CE2F-4C79-B1EB-759B18EA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A819AC-A404-49C0-8C85-593A53585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257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B1893-FAED-4384-ABFA-0C38334F3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221253-884A-4F2B-902E-8495E3B5A8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62B27B-4FE9-4883-9265-B3A70E1CC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F35EEF-87D5-4B5F-BAAE-77FB7C651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9B75BF-780D-4AF0-97BA-30A7DDE44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C0B8CF-6277-4030-94F0-5243F390E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080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B3DCBF-BC02-4922-883D-ECA208271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86B8D-F61F-42E7-9A08-F7E5BA20E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AD2E9-02A1-47E8-A71F-7B766FD013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4B59D-E890-481C-9BA2-1ECEE5ECD637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CDA9E-8E00-4315-8B12-964C42D53C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9F79F-A9C5-4E21-B8DF-22C684AC69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013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ED5CB-C7BF-46FF-A93C-C834F70D2D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DPO-SYNT Usage Guide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0B648F-B3F2-4045-88DB-16861DE344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Short Example</a:t>
            </a:r>
          </a:p>
          <a:p>
            <a:r>
              <a:rPr lang="en-US" dirty="0"/>
              <a:t>Nicholas Recker</a:t>
            </a:r>
          </a:p>
        </p:txBody>
      </p:sp>
    </p:spTree>
    <p:extLst>
      <p:ext uri="{BB962C8B-B14F-4D97-AF65-F5344CB8AC3E}">
        <p14:creationId xmlns:p14="http://schemas.microsoft.com/office/powerpoint/2010/main" val="525808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4F0CB48-730C-47B5-9FF5-50058A37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Demonstration</a:t>
            </a:r>
          </a:p>
        </p:txBody>
      </p:sp>
      <p:pic>
        <p:nvPicPr>
          <p:cNvPr id="9" name="DPOdemo">
            <a:hlinkClick r:id="" action="ppaction://media"/>
            <a:extLst>
              <a:ext uri="{FF2B5EF4-FFF2-40B4-BE49-F238E27FC236}">
                <a16:creationId xmlns:a16="http://schemas.microsoft.com/office/drawing/2014/main" id="{E036DB64-04D9-42CB-A5B1-E7788E2BC7F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926729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E5473B6-3CF2-4481-9A5D-3D00C9622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Street Cleaning Robots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90BAF2CC-118F-475F-AC09-B134033938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12432"/>
            <a:ext cx="5181600" cy="2377724"/>
          </a:xfr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BE1BDFC-A8E9-42C4-ACAB-A441C60FC5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System Model</a:t>
            </a:r>
          </a:p>
          <a:p>
            <a:pPr lvl="1"/>
            <a:r>
              <a:rPr lang="en-US" dirty="0"/>
              <a:t>One way streets</a:t>
            </a:r>
          </a:p>
          <a:p>
            <a:pPr lvl="1"/>
            <a:r>
              <a:rPr lang="en-US" dirty="0"/>
              <a:t>Only one robot, r</a:t>
            </a:r>
            <a:r>
              <a:rPr lang="en-US" baseline="-25000" dirty="0"/>
              <a:t>1</a:t>
            </a:r>
            <a:r>
              <a:rPr lang="en-US" dirty="0"/>
              <a:t> or r</a:t>
            </a:r>
            <a:r>
              <a:rPr lang="en-US" baseline="-25000" dirty="0"/>
              <a:t>2</a:t>
            </a:r>
            <a:r>
              <a:rPr lang="en-US" dirty="0"/>
              <a:t>, each day</a:t>
            </a:r>
          </a:p>
          <a:p>
            <a:r>
              <a:rPr lang="en-US" dirty="0"/>
              <a:t>Control</a:t>
            </a:r>
          </a:p>
          <a:p>
            <a:pPr lvl="1"/>
            <a:r>
              <a:rPr lang="en-US" dirty="0"/>
              <a:t>Two traffic lights, L</a:t>
            </a:r>
            <a:r>
              <a:rPr lang="en-US" baseline="-25000" dirty="0"/>
              <a:t>1 </a:t>
            </a:r>
            <a:r>
              <a:rPr lang="en-US" dirty="0"/>
              <a:t>and L</a:t>
            </a:r>
            <a:r>
              <a:rPr lang="en-US" baseline="-25000" dirty="0"/>
              <a:t>2</a:t>
            </a:r>
            <a:endParaRPr lang="en-US" dirty="0"/>
          </a:p>
          <a:p>
            <a:pPr lvl="1"/>
            <a:r>
              <a:rPr lang="en-US" dirty="0"/>
              <a:t>When L</a:t>
            </a:r>
            <a:r>
              <a:rPr lang="en-US" baseline="-25000" dirty="0"/>
              <a:t>1</a:t>
            </a:r>
            <a:r>
              <a:rPr lang="en-US" dirty="0"/>
              <a:t> is red</a:t>
            </a:r>
            <a:endParaRPr lang="en-US" baseline="-25000" dirty="0"/>
          </a:p>
          <a:p>
            <a:pPr lvl="2"/>
            <a:r>
              <a:rPr lang="en-US" dirty="0"/>
              <a:t>r</a:t>
            </a:r>
            <a:r>
              <a:rPr lang="en-US" baseline="-25000" dirty="0"/>
              <a:t>1</a:t>
            </a:r>
            <a:r>
              <a:rPr lang="en-US" dirty="0"/>
              <a:t> at a must wait</a:t>
            </a:r>
          </a:p>
          <a:p>
            <a:pPr lvl="2"/>
            <a:r>
              <a:rPr lang="en-US" dirty="0"/>
              <a:t>r</a:t>
            </a:r>
            <a:r>
              <a:rPr lang="en-US" baseline="-25000" dirty="0"/>
              <a:t>2</a:t>
            </a:r>
            <a:r>
              <a:rPr lang="en-US" dirty="0"/>
              <a:t> at c may wait or turn right</a:t>
            </a:r>
          </a:p>
          <a:p>
            <a:pPr lvl="1"/>
            <a:r>
              <a:rPr lang="en-US" dirty="0"/>
              <a:t>L</a:t>
            </a:r>
            <a:r>
              <a:rPr lang="en-US" baseline="-25000" dirty="0"/>
              <a:t>2</a:t>
            </a:r>
            <a:r>
              <a:rPr lang="en-US" dirty="0"/>
              <a:t> is analogous</a:t>
            </a:r>
          </a:p>
        </p:txBody>
      </p:sp>
    </p:spTree>
    <p:extLst>
      <p:ext uri="{BB962C8B-B14F-4D97-AF65-F5344CB8AC3E}">
        <p14:creationId xmlns:p14="http://schemas.microsoft.com/office/powerpoint/2010/main" val="3186301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B36A0-456C-4BD6-8A62-5CE3110E6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2514DB-C6CF-4BE6-B160-D03D503064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12432"/>
            <a:ext cx="5181600" cy="2377724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16A0E1-C17F-4815-8844-7D78DD19678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Sensing</a:t>
            </a:r>
          </a:p>
          <a:p>
            <a:pPr lvl="1"/>
            <a:r>
              <a:rPr lang="en-US" dirty="0"/>
              <a:t>Radar detects whether robot in D</a:t>
            </a:r>
          </a:p>
          <a:p>
            <a:pPr lvl="1"/>
            <a:r>
              <a:rPr lang="en-US" dirty="0"/>
              <a:t>Cannot distinguish between zones</a:t>
            </a:r>
          </a:p>
          <a:p>
            <a:r>
              <a:rPr lang="en-US" dirty="0"/>
              <a:t>Specification</a:t>
            </a:r>
          </a:p>
          <a:p>
            <a:pPr lvl="1"/>
            <a:r>
              <a:rPr lang="en-US" dirty="0"/>
              <a:t>Obey one way streets</a:t>
            </a:r>
          </a:p>
          <a:p>
            <a:pPr lvl="1"/>
            <a:r>
              <a:rPr lang="en-US" dirty="0"/>
              <a:t>Always eventually reach E</a:t>
            </a:r>
          </a:p>
          <a:p>
            <a:r>
              <a:rPr lang="en-US" dirty="0"/>
              <a:t>Events</a:t>
            </a:r>
          </a:p>
          <a:p>
            <a:pPr lvl="1"/>
            <a:r>
              <a:rPr lang="en-US" dirty="0" err="1"/>
              <a:t>a</a:t>
            </a:r>
            <a:r>
              <a:rPr lang="en-US" baseline="-25000" dirty="0" err="1"/>
              <a:t>i</a:t>
            </a:r>
            <a:r>
              <a:rPr lang="en-US" dirty="0"/>
              <a:t>: </a:t>
            </a:r>
            <a:r>
              <a:rPr lang="en-US" dirty="0" err="1"/>
              <a:t>r</a:t>
            </a:r>
            <a:r>
              <a:rPr lang="en-US" baseline="-25000" dirty="0" err="1"/>
              <a:t>i</a:t>
            </a:r>
            <a:r>
              <a:rPr lang="en-US" dirty="0"/>
              <a:t> is chosen for the day</a:t>
            </a:r>
          </a:p>
          <a:p>
            <a:pPr lvl="1"/>
            <a:r>
              <a:rPr lang="en-US" dirty="0"/>
              <a:t>b</a:t>
            </a:r>
            <a:r>
              <a:rPr lang="en-US" baseline="-25000" dirty="0"/>
              <a:t>i</a:t>
            </a:r>
            <a:r>
              <a:rPr lang="en-US" dirty="0"/>
              <a:t>: </a:t>
            </a:r>
            <a:r>
              <a:rPr lang="en-US" dirty="0" err="1"/>
              <a:t>r</a:t>
            </a:r>
            <a:r>
              <a:rPr lang="en-US" baseline="-25000" dirty="0" err="1"/>
              <a:t>i</a:t>
            </a:r>
            <a:r>
              <a:rPr lang="en-US" dirty="0"/>
              <a:t> empties trash at E</a:t>
            </a:r>
          </a:p>
          <a:p>
            <a:pPr lvl="1"/>
            <a:r>
              <a:rPr lang="en-US" dirty="0"/>
              <a:t>c</a:t>
            </a:r>
            <a:r>
              <a:rPr lang="en-US" baseline="-25000" dirty="0"/>
              <a:t>i</a:t>
            </a:r>
            <a:r>
              <a:rPr lang="en-US" dirty="0"/>
              <a:t>: Robot crosses L</a:t>
            </a:r>
            <a:r>
              <a:rPr lang="en-US" baseline="-25000" dirty="0"/>
              <a:t>i</a:t>
            </a:r>
            <a:r>
              <a:rPr lang="en-US" dirty="0"/>
              <a:t> either direction</a:t>
            </a:r>
          </a:p>
          <a:p>
            <a:pPr lvl="1"/>
            <a:r>
              <a:rPr lang="en-US" dirty="0"/>
              <a:t>O: Robot detected in D</a:t>
            </a:r>
          </a:p>
        </p:txBody>
      </p:sp>
    </p:spTree>
    <p:extLst>
      <p:ext uri="{BB962C8B-B14F-4D97-AF65-F5344CB8AC3E}">
        <p14:creationId xmlns:p14="http://schemas.microsoft.com/office/powerpoint/2010/main" val="3830696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1AC995-75A0-4CC6-AB9D-5EC494DF2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input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65529F-77CA-43E8-A47E-1B8986BB37E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-f</a:t>
            </a:r>
            <a:r>
              <a:rPr lang="en-US" dirty="0">
                <a:cs typeface="Courier New" panose="02070309020205020404" pitchFamily="49" charset="0"/>
              </a:rPr>
              <a:t> Provide an FSM input file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-w</a:t>
            </a:r>
            <a:r>
              <a:rPr lang="en-US" dirty="0">
                <a:cs typeface="Courier New" panose="02070309020205020404" pitchFamily="49" charset="0"/>
              </a:rPr>
              <a:t> Write output to .</a:t>
            </a:r>
            <a:r>
              <a:rPr lang="en-US" dirty="0" err="1">
                <a:cs typeface="Courier New" panose="02070309020205020404" pitchFamily="49" charset="0"/>
              </a:rPr>
              <a:t>fsm</a:t>
            </a:r>
            <a:r>
              <a:rPr lang="en-US" dirty="0">
                <a:cs typeface="Courier New" panose="02070309020205020404" pitchFamily="49" charset="0"/>
              </a:rPr>
              <a:t> files in ./results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-v</a:t>
            </a:r>
            <a:r>
              <a:rPr lang="en-US" dirty="0">
                <a:cs typeface="Courier New" panose="02070309020205020404" pitchFamily="49" charset="0"/>
              </a:rPr>
              <a:t> Write output to terminal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E026E445-661D-4A55-B2CB-E4B5F437B2F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81088"/>
            <a:ext cx="5334000" cy="824460"/>
          </a:xfrm>
        </p:spPr>
      </p:pic>
    </p:spTree>
    <p:extLst>
      <p:ext uri="{BB962C8B-B14F-4D97-AF65-F5344CB8AC3E}">
        <p14:creationId xmlns:p14="http://schemas.microsoft.com/office/powerpoint/2010/main" val="3258340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245D-5FA8-4915-B730-CCD869988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File: .</a:t>
            </a:r>
            <a:r>
              <a:rPr lang="en-US" dirty="0" err="1"/>
              <a:t>fsm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221F4-96E4-4027-ADE1-31B037CF103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.</a:t>
            </a:r>
            <a:r>
              <a:rPr lang="en-US" dirty="0" err="1"/>
              <a:t>fsm</a:t>
            </a:r>
            <a:r>
              <a:rPr lang="en-US" dirty="0"/>
              <a:t> file of original system</a:t>
            </a:r>
          </a:p>
          <a:p>
            <a:r>
              <a:rPr lang="en-US" dirty="0" err="1"/>
              <a:t>Desuma</a:t>
            </a:r>
            <a:r>
              <a:rPr lang="en-US" dirty="0"/>
              <a:t> format</a:t>
            </a:r>
          </a:p>
          <a:p>
            <a:r>
              <a:rPr lang="en-US" dirty="0"/>
              <a:t>E.g.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11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	0	2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a1	1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uo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a2	2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uo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...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D455D4B-9661-4704-814D-39A24C42FE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089" y="1825625"/>
            <a:ext cx="4204619" cy="3536488"/>
          </a:xfrm>
        </p:spPr>
      </p:pic>
    </p:spTree>
    <p:extLst>
      <p:ext uri="{BB962C8B-B14F-4D97-AF65-F5344CB8AC3E}">
        <p14:creationId xmlns:p14="http://schemas.microsoft.com/office/powerpoint/2010/main" val="943549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93FAF24-8081-4E65-8B8E-92D9AD7EC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Output</a:t>
            </a:r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196B9FC7-2E76-41C5-88D5-3784C5DEEB2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920" y="1825625"/>
            <a:ext cx="4086159" cy="4351338"/>
          </a:xfrm>
        </p:spPr>
      </p:pic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B247766-B394-4A4B-B750-1B51233F15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Non-Blocking All Inclusive Controller</a:t>
            </a:r>
          </a:p>
          <a:p>
            <a:r>
              <a:rPr lang="en-US" dirty="0"/>
              <a:t>Unfolded Bipartite Transition System</a:t>
            </a:r>
          </a:p>
          <a:p>
            <a:r>
              <a:rPr lang="en-US" dirty="0"/>
              <a:t>Inter-Connected System</a:t>
            </a:r>
          </a:p>
          <a:p>
            <a:r>
              <a:rPr lang="en-US" dirty="0"/>
              <a:t>Live Decision String</a:t>
            </a:r>
          </a:p>
          <a:p>
            <a:r>
              <a:rPr lang="en-US" dirty="0"/>
              <a:t>Controlled Language Automaton (Shown)</a:t>
            </a:r>
          </a:p>
        </p:txBody>
      </p:sp>
    </p:spTree>
    <p:extLst>
      <p:ext uri="{BB962C8B-B14F-4D97-AF65-F5344CB8AC3E}">
        <p14:creationId xmlns:p14="http://schemas.microsoft.com/office/powerpoint/2010/main" val="2709502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8328D-0794-4203-9098-F0387B287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File: </a:t>
            </a:r>
            <a:r>
              <a:rPr lang="en-US" dirty="0" err="1"/>
              <a:t>NBAIC.fsm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ED589-32B9-4766-BE1D-2B14869750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.</a:t>
            </a:r>
            <a:r>
              <a:rPr lang="en-US" dirty="0" err="1"/>
              <a:t>fsm</a:t>
            </a:r>
            <a:r>
              <a:rPr lang="en-US" dirty="0"/>
              <a:t> file of Non-Blocking All Inclusive Controller</a:t>
            </a:r>
          </a:p>
          <a:p>
            <a:r>
              <a:rPr lang="en-US" dirty="0" err="1"/>
              <a:t>Desuma</a:t>
            </a:r>
            <a:r>
              <a:rPr lang="en-US" dirty="0"/>
              <a:t> Format</a:t>
            </a:r>
          </a:p>
          <a:p>
            <a:r>
              <a:rPr lang="en-US" dirty="0"/>
              <a:t>E.g.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{0}	0	1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{}	{{0,1,2},{}}	c	o</a:t>
            </a:r>
          </a:p>
          <a:p>
            <a:pPr marL="0" indent="0">
              <a:buNone/>
            </a:pPr>
            <a:r>
              <a:rPr lang="en-US" dirty="0">
                <a:cs typeface="Courier New" panose="02070309020205020404" pitchFamily="49" charset="0"/>
              </a:rPr>
              <a:t>...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24CB158-720A-4A1A-9CB6-1589D7FCBF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0" y="1609932"/>
            <a:ext cx="4781550" cy="3638136"/>
          </a:xfrm>
        </p:spPr>
      </p:pic>
    </p:spTree>
    <p:extLst>
      <p:ext uri="{BB962C8B-B14F-4D97-AF65-F5344CB8AC3E}">
        <p14:creationId xmlns:p14="http://schemas.microsoft.com/office/powerpoint/2010/main" val="3025369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982AE-1EC9-44A4-87A8-E071F67A0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File: </a:t>
            </a:r>
            <a:r>
              <a:rPr lang="en-US" dirty="0" err="1"/>
              <a:t>UBTS.fsm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F944E-9474-4073-8674-51D67DE6D2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Autofit/>
          </a:bodyPr>
          <a:lstStyle/>
          <a:p>
            <a:r>
              <a:rPr lang="en-US" sz="2400" dirty="0"/>
              <a:t>.</a:t>
            </a:r>
            <a:r>
              <a:rPr lang="en-US" sz="2400" dirty="0" err="1"/>
              <a:t>fsm</a:t>
            </a:r>
            <a:r>
              <a:rPr lang="en-US" sz="2400" dirty="0"/>
              <a:t> file of final iteration of Unfolded Bipartite Transition System</a:t>
            </a:r>
          </a:p>
          <a:p>
            <a:r>
              <a:rPr lang="en-US" sz="2400" dirty="0" err="1"/>
              <a:t>Desuma</a:t>
            </a:r>
            <a:r>
              <a:rPr lang="en-US" sz="2400" dirty="0"/>
              <a:t> format</a:t>
            </a:r>
          </a:p>
          <a:p>
            <a:r>
              <a:rPr lang="en-US" sz="2400" dirty="0"/>
              <a:t>E.g.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{{0},0}	0	1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{}	{{0,1,2},{},0}	c	o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...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C0A8D7-0A46-48E7-934B-B408B9E863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022" y="591238"/>
            <a:ext cx="3393992" cy="5585725"/>
          </a:xfrm>
        </p:spPr>
      </p:pic>
    </p:spTree>
    <p:extLst>
      <p:ext uri="{BB962C8B-B14F-4D97-AF65-F5344CB8AC3E}">
        <p14:creationId xmlns:p14="http://schemas.microsoft.com/office/powerpoint/2010/main" val="2445930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3E03D-5663-4F48-9A3C-5F528F395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File: </a:t>
            </a:r>
            <a:r>
              <a:rPr lang="en-US" dirty="0" err="1"/>
              <a:t>A_UxG_reduced.fsm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13B7D-0833-47DE-AA14-A7A5174287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.</a:t>
            </a:r>
            <a:r>
              <a:rPr lang="en-US" dirty="0" err="1"/>
              <a:t>fsm</a:t>
            </a:r>
            <a:r>
              <a:rPr lang="en-US" dirty="0"/>
              <a:t> file of closed loop behavior</a:t>
            </a:r>
          </a:p>
          <a:p>
            <a:r>
              <a:rPr lang="en-US" dirty="0" err="1"/>
              <a:t>Desuma</a:t>
            </a:r>
            <a:r>
              <a:rPr lang="en-US" dirty="0"/>
              <a:t> format</a:t>
            </a:r>
          </a:p>
          <a:p>
            <a:r>
              <a:rPr lang="en-US" dirty="0"/>
              <a:t>E.g.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11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	0	2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a2	2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uo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a1	1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uo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...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DF67FE8-206A-4D20-ABEB-20C212A4145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12" y="2394098"/>
            <a:ext cx="4510088" cy="2797821"/>
          </a:xfrm>
        </p:spPr>
      </p:pic>
    </p:spTree>
    <p:extLst>
      <p:ext uri="{BB962C8B-B14F-4D97-AF65-F5344CB8AC3E}">
        <p14:creationId xmlns:p14="http://schemas.microsoft.com/office/powerpoint/2010/main" val="3401890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1932</TotalTime>
  <Words>253</Words>
  <Application>Microsoft Office PowerPoint</Application>
  <PresentationFormat>Widescreen</PresentationFormat>
  <Paragraphs>73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Office Theme</vt:lpstr>
      <vt:lpstr>DPO-SYNT Usage Guide</vt:lpstr>
      <vt:lpstr>Example: Street Cleaning Robots</vt:lpstr>
      <vt:lpstr>PowerPoint Presentation</vt:lpstr>
      <vt:lpstr>Command Line input</vt:lpstr>
      <vt:lpstr>Input File: .fsm</vt:lpstr>
      <vt:lpstr>Command Line Output</vt:lpstr>
      <vt:lpstr>Output File: NBAIC.fsm</vt:lpstr>
      <vt:lpstr>Output File: UBTS.fsm</vt:lpstr>
      <vt:lpstr>Output File: A_UxG_reduced.fsm</vt:lpstr>
      <vt:lpstr>Video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Recker</dc:creator>
  <cp:lastModifiedBy>Nicholas Recker</cp:lastModifiedBy>
  <cp:revision>37</cp:revision>
  <dcterms:created xsi:type="dcterms:W3CDTF">2017-06-26T15:58:18Z</dcterms:created>
  <dcterms:modified xsi:type="dcterms:W3CDTF">2017-07-25T13:28:40Z</dcterms:modified>
</cp:coreProperties>
</file>

<file path=docProps/thumbnail.jpeg>
</file>